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58" r:id="rId5"/>
    <p:sldId id="259" r:id="rId6"/>
    <p:sldId id="265" r:id="rId7"/>
    <p:sldId id="267" r:id="rId8"/>
    <p:sldId id="268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0" r:id="rId18"/>
    <p:sldId id="26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E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1973-BDC9-ADF0-35F7-7D189C2C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40C414-BDCF-9EAE-ED7C-2BE8C4B9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DC145-36D2-54DD-9BA5-CA295228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020E52-D3E1-2E00-CF48-A7873624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BBBB-A377-D9EB-EA18-7E9C0D0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1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D9514-6A59-8F7D-D492-D9DAB11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DF920-422E-A9D5-CE18-6C969E5DA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94E6F4-046A-C714-F798-2B98775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D6A372-1765-57E0-7FEB-F516C316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F7441-3856-95AD-7FA4-1F3CD3C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6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6533B3-C78D-2A42-F1F8-2FBB810B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814556-CB22-D073-BD57-98B1523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5B6D0-9F99-4250-7030-4FF0C414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CFE9D-9C9C-78C5-153F-2382C180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42AB41-303D-D2CC-767B-BA57E26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3CFF-E294-8B2E-1D1D-0E8AAAB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2E57A-65AD-50FD-15CA-FB40CBFB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41CCE-B231-FF95-6638-67039939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CE8D9-A8CD-F6B1-CE89-F029180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77334-1675-7F06-E904-AE888F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1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A0CC-B411-E69F-F70B-CE84F09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472593-362D-F34D-D798-AD4D2686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93B074-3AE1-AB5E-6EE6-23276D76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5A56D2-4EF9-9FEE-C7F6-7B252BB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638B0D-E5E9-3F28-89A6-3FA6C025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42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17513-6104-C09D-4295-91A214EE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25026-1AA6-6D42-D1CF-0A8E47047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79FF06-32A8-2189-8120-C4C0C804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27E98-8FA5-DF74-DE08-81F684B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AB5E1-3AFF-694C-3CCC-426B084E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CB3FC-FCFC-AB49-8E5A-0A80D994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5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9A209-B721-44FC-0A01-EE359492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480B-C5E5-746A-BEA1-4989C883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06F5F6-2FF2-D584-FAA6-93392C63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ADAC53-2C30-2CBA-C256-3CCAB723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A4960E-9AFC-25AB-8013-311F9A5C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05D33D-0C87-8578-E94F-BE0FC46F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F88EF6-91E1-1B92-4CE7-0052063E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178E5D-3328-1466-666F-831C82A6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DFE72-9169-D048-B461-503C9CFC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718450-C4AA-2B7F-0DC8-6E7F8DC6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D51B5-1BA4-CF5F-8E46-396667D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0AA3D9-D503-43BB-C077-5068A071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2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DB785E-32CD-4D3D-C4A7-BE5D130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824683-7557-6A25-E87C-83690A38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A61D3-9A4A-1411-74EB-9B3E4E6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96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2028-C333-54DD-8629-1DB2CA14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3A50B-AC6D-B3FB-405B-A9E5A590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A0CEBF-8479-223F-C634-7ADE4DA3E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A64FE-2CDB-D9F6-5D16-A1D8D0B7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081-34A8-2027-794C-2C5CF461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3B018-278E-3EA7-CF18-44DDE416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3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4FC54-E23A-C37F-1EC8-59EAC36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9F737B-B95F-C7D4-6B78-FAFD5FBA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E210BB-D902-282D-0A99-A6C772C1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75CDE2-4A0B-35D8-A016-96FAC30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2F7669-71B7-A9E2-7C32-902F0378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BB5F08-86A1-A4CA-A3AB-35310DB0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8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F825CE-A531-DFA9-8313-2EA3BB30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9FD70C-B749-0F32-E6A7-18F5B18C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E6A94-D0F5-8912-A5C2-DC553E4C2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F0888E-8F6D-44AE-989B-7C4AAF8984D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0CF90-211C-709C-E0C5-D19BD909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70CC7-F157-CAFA-ED54-9CBDB784A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0a65By69w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AE22FC-AF5D-80D6-CC9F-1199F201F39A}"/>
              </a:ext>
            </a:extLst>
          </p:cNvPr>
          <p:cNvSpPr txBox="1"/>
          <p:nvPr/>
        </p:nvSpPr>
        <p:spPr>
          <a:xfrm>
            <a:off x="0" y="3646424"/>
            <a:ext cx="12192000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教師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許閔傑、蕭兆翔 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莊媞涵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9B9DE3-2C0C-4512-514F-D92557F4E5E7}"/>
              </a:ext>
            </a:extLst>
          </p:cNvPr>
          <p:cNvSpPr txBox="1"/>
          <p:nvPr/>
        </p:nvSpPr>
        <p:spPr>
          <a:xfrm>
            <a:off x="0" y="201124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</a:t>
            </a:r>
            <a:r>
              <a:rPr kumimoji="0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01 </a:t>
            </a:r>
            <a:r>
              <a:rPr kumimoji="0" lang="zh-TW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緒論</a:t>
            </a:r>
            <a:endParaRPr kumimoji="0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665" y="885437"/>
            <a:ext cx="6755704" cy="562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12C0B7-50C4-F71F-1A4F-813F6E215B9D}"/>
              </a:ext>
            </a:extLst>
          </p:cNvPr>
          <p:cNvSpPr txBox="1"/>
          <p:nvPr/>
        </p:nvSpPr>
        <p:spPr>
          <a:xfrm>
            <a:off x="3948613" y="222335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可見光與紅外光頻帶 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8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06" y="1261745"/>
            <a:ext cx="9999032" cy="484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ED7E174-0EE7-50B6-40E4-BE15EE47C904}"/>
              </a:ext>
            </a:extLst>
          </p:cNvPr>
          <p:cNvSpPr txBox="1"/>
          <p:nvPr/>
        </p:nvSpPr>
        <p:spPr>
          <a:xfrm>
            <a:off x="0" y="373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微波頻帶的成像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7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85" y="1246110"/>
            <a:ext cx="8733230" cy="505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3D2D-9A0A-AEBA-DC55-DF6CB67B9080}"/>
              </a:ext>
            </a:extLst>
          </p:cNvPr>
          <p:cNvSpPr txBox="1"/>
          <p:nvPr/>
        </p:nvSpPr>
        <p:spPr>
          <a:xfrm>
            <a:off x="0" y="373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無線電波的成像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2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3" y="1907789"/>
            <a:ext cx="11326853" cy="304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05720FC-7CF6-F23C-AE75-F2086E7793D4}"/>
              </a:ext>
            </a:extLst>
          </p:cNvPr>
          <p:cNvSpPr txBox="1"/>
          <p:nvPr/>
        </p:nvSpPr>
        <p:spPr>
          <a:xfrm>
            <a:off x="0" y="6808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比較各種電磁波頻譜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2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43" y="1851435"/>
            <a:ext cx="10321674" cy="348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762209F-BA80-8300-833B-0F76BAB13E8E}"/>
              </a:ext>
            </a:extLst>
          </p:cNvPr>
          <p:cNvSpPr txBox="1"/>
          <p:nvPr/>
        </p:nvSpPr>
        <p:spPr>
          <a:xfrm>
            <a:off x="0" y="6808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Hz 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聲音頻譜 轉換為影像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6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01" y="1090523"/>
            <a:ext cx="8962464" cy="529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1225F0-22BD-C996-7FEF-2219F87CB96A}"/>
              </a:ext>
            </a:extLst>
          </p:cNvPr>
          <p:cNvSpPr txBox="1"/>
          <p:nvPr/>
        </p:nvSpPr>
        <p:spPr>
          <a:xfrm>
            <a:off x="0" y="336825"/>
            <a:ext cx="1156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超音波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1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3" y="1091732"/>
            <a:ext cx="8171560" cy="497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A4E30FC-C7CE-AC8F-3211-91ADE669D10D}"/>
              </a:ext>
            </a:extLst>
          </p:cNvPr>
          <p:cNvSpPr txBox="1"/>
          <p:nvPr/>
        </p:nvSpPr>
        <p:spPr>
          <a:xfrm>
            <a:off x="6561096" y="613818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https://www.youtube.com/watch?v=sb0a65By69w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D75B05-29CF-FD34-46ED-6BD8BBF2BE08}"/>
              </a:ext>
            </a:extLst>
          </p:cNvPr>
          <p:cNvSpPr txBox="1"/>
          <p:nvPr/>
        </p:nvSpPr>
        <p:spPr>
          <a:xfrm>
            <a:off x="0" y="43323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電子顯微鏡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D679C7-34FE-7F7C-1CA1-991AEF0E151B}"/>
              </a:ext>
            </a:extLst>
          </p:cNvPr>
          <p:cNvSpPr txBox="1"/>
          <p:nvPr/>
        </p:nvSpPr>
        <p:spPr>
          <a:xfrm>
            <a:off x="5342247" y="6138188"/>
            <a:ext cx="1218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原理 </a:t>
            </a:r>
          </a:p>
        </p:txBody>
      </p:sp>
    </p:spTree>
    <p:extLst>
      <p:ext uri="{BB962C8B-B14F-4D97-AF65-F5344CB8AC3E}">
        <p14:creationId xmlns:p14="http://schemas.microsoft.com/office/powerpoint/2010/main" val="258352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15034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1.4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數位影像處理基本步驟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D5D7D-952A-B784-C8CA-68BE62571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3"/>
          <a:stretch/>
        </p:blipFill>
        <p:spPr bwMode="auto">
          <a:xfrm>
            <a:off x="2363193" y="1144294"/>
            <a:ext cx="7465614" cy="5559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09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14051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影像處理系統的組成單元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185F8-AA0B-3534-F052-9E9E91646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71"/>
          <a:stretch/>
        </p:blipFill>
        <p:spPr bwMode="auto">
          <a:xfrm>
            <a:off x="3704253" y="1107305"/>
            <a:ext cx="4942960" cy="564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90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44611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甚麼是數位影像處理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3" name="Picture 2" descr="The Shiba Inu dog from the doge meme turns 16, celebration post goes viral  | Trending - Hindustan Times">
            <a:extLst>
              <a:ext uri="{FF2B5EF4-FFF2-40B4-BE49-F238E27FC236}">
                <a16:creationId xmlns:a16="http://schemas.microsoft.com/office/drawing/2014/main" id="{0B3130A0-EDBD-ABEF-73A3-B87A0704E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r="24643"/>
          <a:stretch/>
        </p:blipFill>
        <p:spPr bwMode="auto">
          <a:xfrm>
            <a:off x="616404" y="2362986"/>
            <a:ext cx="2612571" cy="29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e Shiba Inu dog from the doge meme turns 16, celebration post goes viral  | Trending - Hindustan Times">
            <a:extLst>
              <a:ext uri="{FF2B5EF4-FFF2-40B4-BE49-F238E27FC236}">
                <a16:creationId xmlns:a16="http://schemas.microsoft.com/office/drawing/2014/main" id="{3DB52051-8005-28C7-8F55-F95744ECB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2" t="1960" r="36564" b="83513"/>
          <a:stretch/>
        </p:blipFill>
        <p:spPr bwMode="auto">
          <a:xfrm>
            <a:off x="4026832" y="2913281"/>
            <a:ext cx="1744403" cy="17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9DBF0D-C98C-EAE1-1A6C-275FDF95F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5" r="27045" b="24812"/>
          <a:stretch/>
        </p:blipFill>
        <p:spPr>
          <a:xfrm>
            <a:off x="6604639" y="3192218"/>
            <a:ext cx="1271451" cy="120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4122509-AD0E-D849-AFFA-FA752495D0A6}"/>
              </a:ext>
            </a:extLst>
          </p:cNvPr>
          <p:cNvSpPr/>
          <p:nvPr/>
        </p:nvSpPr>
        <p:spPr>
          <a:xfrm>
            <a:off x="2114550" y="2373671"/>
            <a:ext cx="571500" cy="5715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24FDA8A-32C1-BCA9-887B-44AB5FC14A89}"/>
              </a:ext>
            </a:extLst>
          </p:cNvPr>
          <p:cNvSpPr/>
          <p:nvPr/>
        </p:nvSpPr>
        <p:spPr>
          <a:xfrm>
            <a:off x="5246392" y="3249368"/>
            <a:ext cx="393142" cy="39314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2C79BF0-273F-2EAB-9219-1FFA3AA999DC}"/>
              </a:ext>
            </a:extLst>
          </p:cNvPr>
          <p:cNvSpPr/>
          <p:nvPr/>
        </p:nvSpPr>
        <p:spPr>
          <a:xfrm>
            <a:off x="3399900" y="3631829"/>
            <a:ext cx="473273" cy="3373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DEBDCD6-42E1-6AD6-1C9A-C2FEF3FE8BFA}"/>
              </a:ext>
            </a:extLst>
          </p:cNvPr>
          <p:cNvSpPr/>
          <p:nvPr/>
        </p:nvSpPr>
        <p:spPr>
          <a:xfrm>
            <a:off x="5892727" y="3631829"/>
            <a:ext cx="473273" cy="3373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FB038CC-7638-1256-50AC-A5F90D4A76BF}"/>
              </a:ext>
            </a:extLst>
          </p:cNvPr>
          <p:cNvSpPr/>
          <p:nvPr/>
        </p:nvSpPr>
        <p:spPr>
          <a:xfrm>
            <a:off x="8226012" y="3631829"/>
            <a:ext cx="473273" cy="3373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2977A5A-EA7E-DA0F-21C5-AE40C425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106" y="2569923"/>
            <a:ext cx="1747068" cy="165177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578EB9-8E5B-1140-1BA1-E518564CB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245" y="2973632"/>
            <a:ext cx="1755010" cy="165971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43F429B-4E4F-C8D1-1A0F-B81B67C9F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326" y="3363668"/>
            <a:ext cx="1755012" cy="1651774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33FA71-76EC-02E0-07C8-3F1CB63D2E2A}"/>
              </a:ext>
            </a:extLst>
          </p:cNvPr>
          <p:cNvSpPr txBox="1"/>
          <p:nvPr/>
        </p:nvSpPr>
        <p:spPr>
          <a:xfrm>
            <a:off x="8363599" y="2973632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R(red)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A34928D-F174-CED9-3477-B4F8E0D5A49E}"/>
              </a:ext>
            </a:extLst>
          </p:cNvPr>
          <p:cNvSpPr txBox="1"/>
          <p:nvPr/>
        </p:nvSpPr>
        <p:spPr>
          <a:xfrm>
            <a:off x="8778411" y="2569923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G(green)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B99836-ACD6-5A19-CB73-710677ED15EB}"/>
              </a:ext>
            </a:extLst>
          </p:cNvPr>
          <p:cNvSpPr txBox="1"/>
          <p:nvPr/>
        </p:nvSpPr>
        <p:spPr>
          <a:xfrm>
            <a:off x="9079090" y="213934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B(blue)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80AFD4D5-A6ED-2C24-97BC-DE66569B8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92116"/>
              </p:ext>
            </p:extLst>
          </p:nvPr>
        </p:nvGraphicFramePr>
        <p:xfrm>
          <a:off x="6594430" y="3192218"/>
          <a:ext cx="1281660" cy="1200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15">
                  <a:extLst>
                    <a:ext uri="{9D8B030D-6E8A-4147-A177-3AD203B41FA5}">
                      <a16:colId xmlns:a16="http://schemas.microsoft.com/office/drawing/2014/main" val="3288341895"/>
                    </a:ext>
                  </a:extLst>
                </a:gridCol>
                <a:gridCol w="320415">
                  <a:extLst>
                    <a:ext uri="{9D8B030D-6E8A-4147-A177-3AD203B41FA5}">
                      <a16:colId xmlns:a16="http://schemas.microsoft.com/office/drawing/2014/main" val="4089639487"/>
                    </a:ext>
                  </a:extLst>
                </a:gridCol>
                <a:gridCol w="320415">
                  <a:extLst>
                    <a:ext uri="{9D8B030D-6E8A-4147-A177-3AD203B41FA5}">
                      <a16:colId xmlns:a16="http://schemas.microsoft.com/office/drawing/2014/main" val="1456691696"/>
                    </a:ext>
                  </a:extLst>
                </a:gridCol>
                <a:gridCol w="320415">
                  <a:extLst>
                    <a:ext uri="{9D8B030D-6E8A-4147-A177-3AD203B41FA5}">
                      <a16:colId xmlns:a16="http://schemas.microsoft.com/office/drawing/2014/main" val="3764906772"/>
                    </a:ext>
                  </a:extLst>
                </a:gridCol>
              </a:tblGrid>
              <a:tr h="300038">
                <a:tc>
                  <a:txBody>
                    <a:bodyPr/>
                    <a:lstStyle/>
                    <a:p>
                      <a:endParaRPr lang="zh-TW" alt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098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53768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812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892817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45AF7E-7044-56BA-7E61-4DA51AF8FC3F}"/>
              </a:ext>
            </a:extLst>
          </p:cNvPr>
          <p:cNvSpPr txBox="1"/>
          <p:nvPr/>
        </p:nvSpPr>
        <p:spPr>
          <a:xfrm>
            <a:off x="6781449" y="272861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(4*4*3)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A767E96-46DE-09E7-A5CA-C0BB2A9D026F}"/>
              </a:ext>
            </a:extLst>
          </p:cNvPr>
          <p:cNvCxnSpPr/>
          <p:nvPr/>
        </p:nvCxnSpPr>
        <p:spPr>
          <a:xfrm flipH="1">
            <a:off x="8555525" y="4687698"/>
            <a:ext cx="706170" cy="843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FEBB003-75AD-34A7-F876-168743CFEF1C}"/>
              </a:ext>
            </a:extLst>
          </p:cNvPr>
          <p:cNvSpPr txBox="1"/>
          <p:nvPr/>
        </p:nvSpPr>
        <p:spPr>
          <a:xfrm>
            <a:off x="7757870" y="55493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(intensity)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5F9B4B8-04DC-84BE-071E-CD5C8FFE7540}"/>
              </a:ext>
            </a:extLst>
          </p:cNvPr>
          <p:cNvCxnSpPr/>
          <p:nvPr/>
        </p:nvCxnSpPr>
        <p:spPr>
          <a:xfrm flipH="1">
            <a:off x="6032961" y="4265713"/>
            <a:ext cx="706170" cy="843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B622E51-4CC8-367C-5323-70E08FA01FF0}"/>
              </a:ext>
            </a:extLst>
          </p:cNvPr>
          <p:cNvSpPr txBox="1"/>
          <p:nvPr/>
        </p:nvSpPr>
        <p:spPr>
          <a:xfrm>
            <a:off x="5402019" y="51273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(pixel)</a:t>
            </a:r>
          </a:p>
        </p:txBody>
      </p:sp>
    </p:spTree>
    <p:extLst>
      <p:ext uri="{BB962C8B-B14F-4D97-AF65-F5344CB8AC3E}">
        <p14:creationId xmlns:p14="http://schemas.microsoft.com/office/powerpoint/2010/main" val="119874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44611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甚麼是數位影像處理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BE73030-FB20-376A-8B47-5ECDB10CF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2" y="2254531"/>
            <a:ext cx="3323424" cy="332342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EDFB7A0-C274-25BC-0F8C-415D208E7404}"/>
              </a:ext>
            </a:extLst>
          </p:cNvPr>
          <p:cNvSpPr txBox="1"/>
          <p:nvPr/>
        </p:nvSpPr>
        <p:spPr>
          <a:xfrm>
            <a:off x="5075192" y="2186427"/>
            <a:ext cx="1063744" cy="646986"/>
          </a:xfrm>
          <a:prstGeom prst="roundRect">
            <a:avLst/>
          </a:prstGeom>
          <a:solidFill>
            <a:srgbClr val="FFE6B3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低階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FC903EA-6A73-7619-8D4F-8FA69A455532}"/>
              </a:ext>
            </a:extLst>
          </p:cNvPr>
          <p:cNvSpPr txBox="1"/>
          <p:nvPr/>
        </p:nvSpPr>
        <p:spPr>
          <a:xfrm>
            <a:off x="5075192" y="3397233"/>
            <a:ext cx="1063744" cy="646986"/>
          </a:xfrm>
          <a:prstGeom prst="roundRect">
            <a:avLst/>
          </a:prstGeom>
          <a:solidFill>
            <a:srgbClr val="FFE6B3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中階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B2DF01-4939-A4DC-55A9-BD3D7213A4E9}"/>
              </a:ext>
            </a:extLst>
          </p:cNvPr>
          <p:cNvSpPr txBox="1"/>
          <p:nvPr/>
        </p:nvSpPr>
        <p:spPr>
          <a:xfrm>
            <a:off x="5075192" y="4628888"/>
            <a:ext cx="1063744" cy="646986"/>
          </a:xfrm>
          <a:prstGeom prst="roundRect">
            <a:avLst/>
          </a:prstGeom>
          <a:solidFill>
            <a:srgbClr val="FFE6B3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高階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90F2A9-C276-8AE6-258E-17851E3CE440}"/>
              </a:ext>
            </a:extLst>
          </p:cNvPr>
          <p:cNvSpPr txBox="1"/>
          <p:nvPr/>
        </p:nvSpPr>
        <p:spPr>
          <a:xfrm>
            <a:off x="6502553" y="2254531"/>
            <a:ext cx="1456849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減少雜訊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93F48CC-4311-F54F-9838-6C4A9927B669}"/>
              </a:ext>
            </a:extLst>
          </p:cNvPr>
          <p:cNvSpPr txBox="1"/>
          <p:nvPr/>
        </p:nvSpPr>
        <p:spPr>
          <a:xfrm>
            <a:off x="8086510" y="2254531"/>
            <a:ext cx="1456849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增強對比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5B0F728-13DA-94CF-CAA8-53C1E6656052}"/>
              </a:ext>
            </a:extLst>
          </p:cNvPr>
          <p:cNvSpPr txBox="1"/>
          <p:nvPr/>
        </p:nvSpPr>
        <p:spPr>
          <a:xfrm>
            <a:off x="9670467" y="2254531"/>
            <a:ext cx="84665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銳化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319FF64-BC86-6AEA-B6B4-31575A1F5A6C}"/>
              </a:ext>
            </a:extLst>
          </p:cNvPr>
          <p:cNvSpPr txBox="1"/>
          <p:nvPr/>
        </p:nvSpPr>
        <p:spPr>
          <a:xfrm>
            <a:off x="6502553" y="3465337"/>
            <a:ext cx="84665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410BA7-7728-6527-DB71-C6B6E3442F19}"/>
              </a:ext>
            </a:extLst>
          </p:cNvPr>
          <p:cNvSpPr txBox="1"/>
          <p:nvPr/>
        </p:nvSpPr>
        <p:spPr>
          <a:xfrm>
            <a:off x="7483067" y="3465337"/>
            <a:ext cx="84665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輪廓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B1BD9F-7F36-7219-0923-94C0C596BDBC}"/>
              </a:ext>
            </a:extLst>
          </p:cNvPr>
          <p:cNvSpPr txBox="1"/>
          <p:nvPr/>
        </p:nvSpPr>
        <p:spPr>
          <a:xfrm>
            <a:off x="8463581" y="3465337"/>
            <a:ext cx="84665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B91E7EE-F62B-6695-1D7B-9DF3CDA68161}"/>
              </a:ext>
            </a:extLst>
          </p:cNvPr>
          <p:cNvSpPr txBox="1"/>
          <p:nvPr/>
        </p:nvSpPr>
        <p:spPr>
          <a:xfrm>
            <a:off x="9444096" y="3465337"/>
            <a:ext cx="1456849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特徵提取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B994DB-3D93-61A4-3897-B83209CD68DD}"/>
              </a:ext>
            </a:extLst>
          </p:cNvPr>
          <p:cNvSpPr txBox="1"/>
          <p:nvPr/>
        </p:nvSpPr>
        <p:spPr>
          <a:xfrm>
            <a:off x="8089666" y="4696992"/>
            <a:ext cx="84665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理解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89000D2-5D28-6F5B-8AA3-5F3FC6B6D09F}"/>
              </a:ext>
            </a:extLst>
          </p:cNvPr>
          <p:cNvSpPr txBox="1"/>
          <p:nvPr/>
        </p:nvSpPr>
        <p:spPr>
          <a:xfrm>
            <a:off x="9060271" y="4696992"/>
            <a:ext cx="1456849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視覺認知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AEF34E-C45B-CAA7-E38A-C044E58299A4}"/>
              </a:ext>
            </a:extLst>
          </p:cNvPr>
          <p:cNvSpPr txBox="1"/>
          <p:nvPr/>
        </p:nvSpPr>
        <p:spPr>
          <a:xfrm>
            <a:off x="6508865" y="4696992"/>
            <a:ext cx="1456849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物件辨識</a:t>
            </a:r>
          </a:p>
        </p:txBody>
      </p:sp>
    </p:spTree>
    <p:extLst>
      <p:ext uri="{BB962C8B-B14F-4D97-AF65-F5344CB8AC3E}">
        <p14:creationId xmlns:p14="http://schemas.microsoft.com/office/powerpoint/2010/main" val="171756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44611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1.2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數位影像處理起源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5FD31-BF91-14AD-5DF0-23035861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76" y="2502129"/>
            <a:ext cx="3221915" cy="255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892A91-486F-3269-F416-40EE42073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417676"/>
            <a:ext cx="2284474" cy="263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B2999-8E7A-B716-0407-96EBF9F4A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8"/>
          <a:stretch/>
        </p:blipFill>
        <p:spPr bwMode="auto">
          <a:xfrm>
            <a:off x="7025489" y="1657183"/>
            <a:ext cx="4345664" cy="383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45AEC5-41AE-6070-A952-8D0E14064305}"/>
              </a:ext>
            </a:extLst>
          </p:cNvPr>
          <p:cNvSpPr txBox="1"/>
          <p:nvPr/>
        </p:nvSpPr>
        <p:spPr>
          <a:xfrm>
            <a:off x="6880633" y="567628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電纜傳送圖，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個色調，從倫敦傳到紐約</a:t>
            </a:r>
          </a:p>
        </p:txBody>
      </p:sp>
    </p:spTree>
    <p:extLst>
      <p:ext uri="{BB962C8B-B14F-4D97-AF65-F5344CB8AC3E}">
        <p14:creationId xmlns:p14="http://schemas.microsoft.com/office/powerpoint/2010/main" val="12644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E33932-6762-1729-49AE-6A36E95D5827}"/>
              </a:ext>
            </a:extLst>
          </p:cNvPr>
          <p:cNvSpPr txBox="1"/>
          <p:nvPr/>
        </p:nvSpPr>
        <p:spPr>
          <a:xfrm>
            <a:off x="0" y="2107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1.3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數位影像處理應用領域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56ECD5A-D325-349E-031A-63D538F672E9}"/>
              </a:ext>
            </a:extLst>
          </p:cNvPr>
          <p:cNvGrpSpPr/>
          <p:nvPr/>
        </p:nvGrpSpPr>
        <p:grpSpPr>
          <a:xfrm>
            <a:off x="942893" y="1339010"/>
            <a:ext cx="10172493" cy="4968099"/>
            <a:chOff x="897625" y="1284689"/>
            <a:chExt cx="10172493" cy="49680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10457DA-7E9F-0A77-48EF-340BCEAE0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25" y="1284689"/>
              <a:ext cx="10085614" cy="496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B951B6A-815A-B7E6-67DE-713610504C30}"/>
                </a:ext>
              </a:extLst>
            </p:cNvPr>
            <p:cNvSpPr txBox="1"/>
            <p:nvPr/>
          </p:nvSpPr>
          <p:spPr>
            <a:xfrm>
              <a:off x="8868037" y="5668013"/>
              <a:ext cx="105990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/>
                <a:t>X-ray</a:t>
              </a:r>
            </a:p>
            <a:p>
              <a:pPr algn="ctr"/>
              <a:r>
                <a:rPr lang="en-US" altLang="zh-TW" sz="1600" dirty="0"/>
                <a:t>machines</a:t>
              </a:r>
              <a:endParaRPr lang="zh-TW" altLang="en-US" sz="1600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ABB86F-FAF5-4562-AC75-F3E5F46523D0}"/>
                </a:ext>
              </a:extLst>
            </p:cNvPr>
            <p:cNvSpPr txBox="1"/>
            <p:nvPr/>
          </p:nvSpPr>
          <p:spPr>
            <a:xfrm>
              <a:off x="9841064" y="5668013"/>
              <a:ext cx="122905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/>
                <a:t>Radioactive</a:t>
              </a:r>
            </a:p>
            <a:p>
              <a:pPr algn="ctr"/>
              <a:r>
                <a:rPr lang="en-US" altLang="zh-TW" sz="1600" dirty="0"/>
                <a:t>Elements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310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0" y="1023042"/>
            <a:ext cx="5394031" cy="543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E68D059-BBD3-17A1-ED5C-6D64AB59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90" y="968562"/>
            <a:ext cx="4942376" cy="556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B2B85A9-DC8E-5255-9384-BDDD1CB1071E}"/>
              </a:ext>
            </a:extLst>
          </p:cNvPr>
          <p:cNvSpPr txBox="1"/>
          <p:nvPr/>
        </p:nvSpPr>
        <p:spPr>
          <a:xfrm>
            <a:off x="2598344" y="276433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Gamma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射線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2E6F05-B638-52D9-4D07-76B51CDF1372}"/>
              </a:ext>
            </a:extLst>
          </p:cNvPr>
          <p:cNvSpPr txBox="1"/>
          <p:nvPr/>
        </p:nvSpPr>
        <p:spPr>
          <a:xfrm>
            <a:off x="8833394" y="276433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1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14" y="1772816"/>
            <a:ext cx="783512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09EAF76-874B-B072-6F77-433375B962D7}"/>
              </a:ext>
            </a:extLst>
          </p:cNvPr>
          <p:cNvSpPr txBox="1"/>
          <p:nvPr/>
        </p:nvSpPr>
        <p:spPr>
          <a:xfrm>
            <a:off x="5430991" y="111603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紫外線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655" y="946613"/>
            <a:ext cx="6467163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4837AC8-1018-6256-2ECE-F52F2B1F9128}"/>
              </a:ext>
            </a:extLst>
          </p:cNvPr>
          <p:cNvSpPr txBox="1"/>
          <p:nvPr/>
        </p:nvSpPr>
        <p:spPr>
          <a:xfrm>
            <a:off x="3948613" y="222335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可見光與紅外光頻帶 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7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1" y="973354"/>
            <a:ext cx="7132318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900AB2F-CCAF-A461-1DC2-A5B0D164914D}"/>
              </a:ext>
            </a:extLst>
          </p:cNvPr>
          <p:cNvSpPr txBox="1"/>
          <p:nvPr/>
        </p:nvSpPr>
        <p:spPr>
          <a:xfrm>
            <a:off x="3948613" y="222335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可見光與紅外光頻帶 成像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7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189</Words>
  <Application>Microsoft Office PowerPoint</Application>
  <PresentationFormat>寬螢幕</PresentationFormat>
  <Paragraphs>47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蕭兆翔</dc:creator>
  <cp:lastModifiedBy>蕭兆翔</cp:lastModifiedBy>
  <cp:revision>51</cp:revision>
  <dcterms:created xsi:type="dcterms:W3CDTF">2024-09-17T11:26:55Z</dcterms:created>
  <dcterms:modified xsi:type="dcterms:W3CDTF">2024-09-18T02:15:59Z</dcterms:modified>
</cp:coreProperties>
</file>